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62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8ECB5-9FBD-44F6-B679-86405AAEB660}" v="2" dt="2024-10-20T08:24:48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5/10/relationships/revisionInfo" Target="revisionInfo.xml"/><Relationship Id="rId5" Type="http://schemas.openxmlformats.org/officeDocument/2006/relationships/presProps" Target="presProps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zouch Robert" userId="93360fba-d76e-4649-9894-52f77dbb994c" providerId="ADAL" clId="{48D8ECB5-9FBD-44F6-B679-86405AAEB660}"/>
    <pc:docChg chg="custSel addSld modSld">
      <pc:chgData name="Mazouch Robert" userId="93360fba-d76e-4649-9894-52f77dbb994c" providerId="ADAL" clId="{48D8ECB5-9FBD-44F6-B679-86405AAEB660}" dt="2024-10-20T08:51:15.353" v="1386" actId="1036"/>
      <pc:docMkLst>
        <pc:docMk/>
      </pc:docMkLst>
      <pc:sldChg chg="modSp mod">
        <pc:chgData name="Mazouch Robert" userId="93360fba-d76e-4649-9894-52f77dbb994c" providerId="ADAL" clId="{48D8ECB5-9FBD-44F6-B679-86405AAEB660}" dt="2024-10-20T08:23:53.508" v="62" actId="20577"/>
        <pc:sldMkLst>
          <pc:docMk/>
          <pc:sldMk cId="2791630479" sldId="257"/>
        </pc:sldMkLst>
        <pc:spChg chg="mod">
          <ac:chgData name="Mazouch Robert" userId="93360fba-d76e-4649-9894-52f77dbb994c" providerId="ADAL" clId="{48D8ECB5-9FBD-44F6-B679-86405AAEB660}" dt="2024-10-20T08:23:53.508" v="62" actId="20577"/>
          <ac:spMkLst>
            <pc:docMk/>
            <pc:sldMk cId="2791630479" sldId="257"/>
            <ac:spMk id="2" creationId="{ECEF3ECB-BC2E-080E-B4A0-58B133240F65}"/>
          </ac:spMkLst>
        </pc:spChg>
        <pc:spChg chg="mod">
          <ac:chgData name="Mazouch Robert" userId="93360fba-d76e-4649-9894-52f77dbb994c" providerId="ADAL" clId="{48D8ECB5-9FBD-44F6-B679-86405AAEB660}" dt="2024-10-20T08:23:43.344" v="39" actId="6549"/>
          <ac:spMkLst>
            <pc:docMk/>
            <pc:sldMk cId="2791630479" sldId="257"/>
            <ac:spMk id="3" creationId="{B5A36422-A72A-F19A-41A8-55F5D1376EA7}"/>
          </ac:spMkLst>
        </pc:spChg>
      </pc:sldChg>
      <pc:sldChg chg="modSp mod">
        <pc:chgData name="Mazouch Robert" userId="93360fba-d76e-4649-9894-52f77dbb994c" providerId="ADAL" clId="{48D8ECB5-9FBD-44F6-B679-86405AAEB660}" dt="2024-10-20T08:34:16.484" v="89" actId="255"/>
        <pc:sldMkLst>
          <pc:docMk/>
          <pc:sldMk cId="3392797730" sldId="260"/>
        </pc:sldMkLst>
        <pc:spChg chg="mod">
          <ac:chgData name="Mazouch Robert" userId="93360fba-d76e-4649-9894-52f77dbb994c" providerId="ADAL" clId="{48D8ECB5-9FBD-44F6-B679-86405AAEB660}" dt="2024-10-20T08:32:38.152" v="74" actId="20577"/>
          <ac:spMkLst>
            <pc:docMk/>
            <pc:sldMk cId="3392797730" sldId="260"/>
            <ac:spMk id="23" creationId="{90C1E1EC-2AC7-8B50-9AAF-90D163394CD3}"/>
          </ac:spMkLst>
        </pc:spChg>
        <pc:spChg chg="mod">
          <ac:chgData name="Mazouch Robert" userId="93360fba-d76e-4649-9894-52f77dbb994c" providerId="ADAL" clId="{48D8ECB5-9FBD-44F6-B679-86405AAEB660}" dt="2024-10-20T08:34:16.484" v="89" actId="255"/>
          <ac:spMkLst>
            <pc:docMk/>
            <pc:sldMk cId="3392797730" sldId="260"/>
            <ac:spMk id="24" creationId="{D334DCB8-41F1-AFF0-5D80-9FD7F64BFC36}"/>
          </ac:spMkLst>
        </pc:spChg>
      </pc:sldChg>
      <pc:sldChg chg="modSp mod">
        <pc:chgData name="Mazouch Robert" userId="93360fba-d76e-4649-9894-52f77dbb994c" providerId="ADAL" clId="{48D8ECB5-9FBD-44F6-B679-86405AAEB660}" dt="2024-10-20T08:26:37.123" v="70" actId="113"/>
        <pc:sldMkLst>
          <pc:docMk/>
          <pc:sldMk cId="2185921785" sldId="262"/>
        </pc:sldMkLst>
        <pc:spChg chg="mod">
          <ac:chgData name="Mazouch Robert" userId="93360fba-d76e-4649-9894-52f77dbb994c" providerId="ADAL" clId="{48D8ECB5-9FBD-44F6-B679-86405AAEB660}" dt="2024-10-20T08:26:10.685" v="66" actId="113"/>
          <ac:spMkLst>
            <pc:docMk/>
            <pc:sldMk cId="2185921785" sldId="262"/>
            <ac:spMk id="3" creationId="{9F76A9BE-C0DB-7BE3-5A9C-4B61F0061E45}"/>
          </ac:spMkLst>
        </pc:spChg>
        <pc:spChg chg="mod">
          <ac:chgData name="Mazouch Robert" userId="93360fba-d76e-4649-9894-52f77dbb994c" providerId="ADAL" clId="{48D8ECB5-9FBD-44F6-B679-86405AAEB660}" dt="2024-10-20T08:26:19.940" v="68" actId="113"/>
          <ac:spMkLst>
            <pc:docMk/>
            <pc:sldMk cId="2185921785" sldId="262"/>
            <ac:spMk id="4" creationId="{9AF5F136-F9EB-EC1F-2DB3-A9CC7CF104A9}"/>
          </ac:spMkLst>
        </pc:spChg>
        <pc:spChg chg="mod">
          <ac:chgData name="Mazouch Robert" userId="93360fba-d76e-4649-9894-52f77dbb994c" providerId="ADAL" clId="{48D8ECB5-9FBD-44F6-B679-86405AAEB660}" dt="2024-10-20T08:26:37.123" v="70" actId="113"/>
          <ac:spMkLst>
            <pc:docMk/>
            <pc:sldMk cId="2185921785" sldId="262"/>
            <ac:spMk id="8" creationId="{048DD964-A77E-B78E-52F4-DCF0D5D33A48}"/>
          </ac:spMkLst>
        </pc:spChg>
        <pc:spChg chg="mod">
          <ac:chgData name="Mazouch Robert" userId="93360fba-d76e-4649-9894-52f77dbb994c" providerId="ADAL" clId="{48D8ECB5-9FBD-44F6-B679-86405AAEB660}" dt="2024-10-20T08:26:15.123" v="67" actId="113"/>
          <ac:spMkLst>
            <pc:docMk/>
            <pc:sldMk cId="2185921785" sldId="262"/>
            <ac:spMk id="9" creationId="{0EEF1190-5336-8CA7-5E20-6148C04998AD}"/>
          </ac:spMkLst>
        </pc:spChg>
        <pc:spChg chg="mod">
          <ac:chgData name="Mazouch Robert" userId="93360fba-d76e-4649-9894-52f77dbb994c" providerId="ADAL" clId="{48D8ECB5-9FBD-44F6-B679-86405AAEB660}" dt="2024-10-20T08:26:24.623" v="69" actId="113"/>
          <ac:spMkLst>
            <pc:docMk/>
            <pc:sldMk cId="2185921785" sldId="262"/>
            <ac:spMk id="10" creationId="{D0B26D96-645A-630F-D074-390015A818FD}"/>
          </ac:spMkLst>
        </pc:spChg>
      </pc:sldChg>
      <pc:sldChg chg="addSp modSp new mod">
        <pc:chgData name="Mazouch Robert" userId="93360fba-d76e-4649-9894-52f77dbb994c" providerId="ADAL" clId="{48D8ECB5-9FBD-44F6-B679-86405AAEB660}" dt="2024-10-20T08:51:15.353" v="1386" actId="1036"/>
        <pc:sldMkLst>
          <pc:docMk/>
          <pc:sldMk cId="2460386518" sldId="263"/>
        </pc:sldMkLst>
        <pc:spChg chg="mod">
          <ac:chgData name="Mazouch Robert" userId="93360fba-d76e-4649-9894-52f77dbb994c" providerId="ADAL" clId="{48D8ECB5-9FBD-44F6-B679-86405AAEB660}" dt="2024-10-20T08:51:15.353" v="1386" actId="1036"/>
          <ac:spMkLst>
            <pc:docMk/>
            <pc:sldMk cId="2460386518" sldId="263"/>
            <ac:spMk id="2" creationId="{2114E1B5-8C5B-54F5-58F0-33DD3ABB4C16}"/>
          </ac:spMkLst>
        </pc:spChg>
        <pc:spChg chg="mod">
          <ac:chgData name="Mazouch Robert" userId="93360fba-d76e-4649-9894-52f77dbb994c" providerId="ADAL" clId="{48D8ECB5-9FBD-44F6-B679-86405AAEB660}" dt="2024-10-20T08:50:18.803" v="1368" actId="20577"/>
          <ac:spMkLst>
            <pc:docMk/>
            <pc:sldMk cId="2460386518" sldId="263"/>
            <ac:spMk id="3" creationId="{4FC82C2F-3CFF-003C-3B57-E62F0B6EA898}"/>
          </ac:spMkLst>
        </pc:spChg>
        <pc:picChg chg="add mod">
          <ac:chgData name="Mazouch Robert" userId="93360fba-d76e-4649-9894-52f77dbb994c" providerId="ADAL" clId="{48D8ECB5-9FBD-44F6-B679-86405AAEB660}" dt="2024-10-20T08:24:33.726" v="64"/>
          <ac:picMkLst>
            <pc:docMk/>
            <pc:sldMk cId="2460386518" sldId="263"/>
            <ac:picMk id="4" creationId="{7674D3B4-63F2-0A64-A1D8-E4B25080CBFC}"/>
          </ac:picMkLst>
        </pc:picChg>
        <pc:picChg chg="add mod">
          <ac:chgData name="Mazouch Robert" userId="93360fba-d76e-4649-9894-52f77dbb994c" providerId="ADAL" clId="{48D8ECB5-9FBD-44F6-B679-86405AAEB660}" dt="2024-10-20T08:24:48.677" v="65"/>
          <ac:picMkLst>
            <pc:docMk/>
            <pc:sldMk cId="2460386518" sldId="263"/>
            <ac:picMk id="5" creationId="{2DD9705D-F029-BD67-DDC1-C2F737EB073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A3255-083F-4E37-A6D9-3B438FF35CF9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35D6C-F3A8-4294-B0FF-D686A6FA0CE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35D6C-F3A8-4294-B0FF-D686A6FA0CE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DC8D9E-3AEF-CA22-B75C-06FF14F70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08FD0E41-7DF9-E180-7653-948535648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1528C86-41EA-6B70-27CB-FECDC46D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868580D-BA01-963C-C614-BF6A83F68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1331FFA-DB70-7B11-FB8E-E4D6C0F0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668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726EEC-1634-B14B-12E0-659E0D61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38AD9BE-77E0-3C30-2A4F-6EB52C2E5A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AD7EBCF-25FB-0889-F0A4-F4EA7BDA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8F6B7E2-3AD9-5451-181C-F8FD7998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D226947-E5CD-C65A-E079-4A5526B5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075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0E87666F-1597-8E64-E50F-77A6358804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12B3421-CA17-5B81-CE2C-115D9681A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237C2B1-F824-AF8E-171A-6F80A392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D8B37FC-86D9-7956-A34A-958D6F31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705844F-382B-40F0-F636-983402F8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571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FBED4A5-6C55-40F9-DD6E-4136306A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CB1D1D7-BC0A-CEE7-547E-773659187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3D49F2E-A464-0134-F8E1-B7A7BE2F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4844254-670B-5931-8E42-B9D86587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5AEEF4A-9192-F3BC-64DB-ABE826AC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951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3E1C2FC-1DF4-4B5C-0D02-D60BE9F0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82F4891-7949-904F-BCF3-4B065A9AD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07AEA23-AE40-497E-1300-D5154D3BF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6C82CE4-4490-6C2D-8C01-567777ABF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8AD3496-6533-6BB9-61A8-EE002816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6020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729696-0275-26CE-503C-A6049FBF2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40461BD-1E8F-D055-5F2F-8B6C9BCC0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70DC63A6-CFBD-E94F-039B-2F3EEB35E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9E49023C-2420-CBC2-D70D-0ECC3871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CDE5400-91E8-343D-F950-FEEBE6981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E209318-EB5D-EE42-E115-5C6C465A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0873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B122AD2-0208-A535-682B-C1D99660B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64652E5-6480-508F-A4A2-10C8B8606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DC2A263-4616-1C36-05BA-CA044D9E5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47016FC8-5EE7-10C4-55DE-A5864A884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34418101-E71B-B485-7520-4FEC1A8A5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6CE21CA0-1E79-097A-9DDB-A0BCB058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7230FB8-37A7-AF5E-EA0D-213F0063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391A6B09-13A1-FDA8-A1C2-1A7CC2CCB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7684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317D5EB-FF51-0D34-E9AE-E00E7BE0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4284BC01-8DF0-5566-978C-F4FFF7AA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12A9C82-803C-C068-75FC-505E2163C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B9D615BC-1EDE-920C-6199-935B90029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502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517E6BDF-4DF6-40A7-1403-71D702A2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2DB93DC1-D8C0-62BC-F983-393EB7A8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562A1A1-ECCB-EC75-7262-B05F7F2E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9150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C9CECD8-098B-D6E0-329F-FC463DA2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0A71D92-E288-BAA6-0614-5A0AC8CBB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14FFB47-68BD-E176-E79E-F56E7ABF3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0728549-0340-B0F5-E0A6-58A63709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404631C-595B-E77C-46E2-9E78236F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1AE9B6B9-F482-C166-D945-3154C31B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8022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933B87-43FF-10E8-71C5-9F32590C9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34EDB3DF-EB92-4EA1-4FAD-C95B5D475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EE4E3FC8-9832-6DCD-2B89-CBE7A33F5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4754F35-0686-BD2C-1EB9-1E32AE35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39BEC-F9BB-4A30-83C8-D5C3F4E39269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F3CCB42-4EA4-8076-BFF2-92884E75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1270B30-66CC-05A4-7FB5-6D160D56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82C3A-D725-40A9-9E0F-93D6D78FEA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5150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FAA7C878-8FCA-A5E6-A010-B814D8A0E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6D12F91-8FAA-8832-587B-B39F96632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0B07710-3B7C-A0AD-239B-8F8FBCE65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D39BEC-F9BB-4A30-83C8-D5C3F4E39269}" type="datetimeFigureOut">
              <a:rPr lang="cs-CZ" smtClean="0"/>
              <a:pPr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AD44E60-AFE5-BED8-7FDD-FE6DD8FC1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968A9FC-60B0-4848-4AB4-F7D6D48EC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82C3A-D725-40A9-9E0F-93D6D78FEA1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7882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EF3ECB-BC2E-080E-B4A0-58B133240F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6727"/>
            <a:ext cx="9748058" cy="2387600"/>
          </a:xfrm>
        </p:spPr>
        <p:txBody>
          <a:bodyPr>
            <a:normAutofit/>
          </a:bodyPr>
          <a:lstStyle/>
          <a:p>
            <a:r>
              <a:rPr lang="cs-CZ" dirty="0"/>
              <a:t>Plán činnosti </a:t>
            </a:r>
            <a:r>
              <a:rPr lang="cs-CZ" dirty="0" smtClean="0"/>
              <a:t>Předsedy STK 2025 - 2028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5A36422-A72A-F19A-41A8-55F5D1376E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3630" y="4599566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Martin Hakl</a:t>
            </a:r>
            <a:endParaRPr lang="cs-CZ" dirty="0"/>
          </a:p>
          <a:p>
            <a:pPr algn="l"/>
            <a:r>
              <a:rPr lang="cs-CZ" dirty="0"/>
              <a:t>Předseda </a:t>
            </a:r>
            <a:r>
              <a:rPr lang="cs-CZ" dirty="0" smtClean="0"/>
              <a:t>STK</a:t>
            </a:r>
            <a:endParaRPr lang="cs-CZ" dirty="0"/>
          </a:p>
        </p:txBody>
      </p:sp>
      <p:pic>
        <p:nvPicPr>
          <p:cNvPr id="5" name="Obrázek 4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xmlns="" id="{9F1A8C68-E092-2D44-4855-47EBFE133B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4464" y="56452"/>
            <a:ext cx="2550678" cy="5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63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0B35D3-E449-4ED1-B75B-4C171265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7573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4000" dirty="0" smtClean="0"/>
              <a:t>Koncepce</a:t>
            </a:r>
            <a:endParaRPr lang="cs-CZ" sz="4000" dirty="0"/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xmlns="" id="{9F76A9BE-C0DB-7BE3-5A9C-4B61F0061E45}"/>
              </a:ext>
            </a:extLst>
          </p:cNvPr>
          <p:cNvSpPr/>
          <p:nvPr/>
        </p:nvSpPr>
        <p:spPr>
          <a:xfrm>
            <a:off x="429768" y="1600200"/>
            <a:ext cx="11375136" cy="480059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cs-CZ" sz="1600" b="1" dirty="0" smtClean="0"/>
              <a:t>Digitalizace SZČR </a:t>
            </a:r>
            <a:r>
              <a:rPr lang="cs-CZ" sz="1600" dirty="0" smtClean="0"/>
              <a:t>(kompletní evidence celého svazu na jedné platformě, registrační průkazy, sběr dat, řízení soutěží, 	 		platba členských příspěvků)</a:t>
            </a:r>
          </a:p>
          <a:p>
            <a:endParaRPr lang="cs-CZ" sz="1600" dirty="0" smtClean="0"/>
          </a:p>
          <a:p>
            <a:r>
              <a:rPr lang="cs-CZ" sz="1600" b="1" dirty="0" smtClean="0"/>
              <a:t>Plánování MČŘ, </a:t>
            </a:r>
            <a:r>
              <a:rPr lang="cs-CZ" sz="1600" b="1" smtClean="0"/>
              <a:t>koordinace oddílových turnajů</a:t>
            </a:r>
          </a:p>
          <a:p>
            <a:r>
              <a:rPr lang="cs-CZ" sz="1600" b="1" smtClean="0"/>
              <a:t> </a:t>
            </a:r>
            <a:endParaRPr lang="cs-CZ" sz="1600" b="1" dirty="0" smtClean="0"/>
          </a:p>
          <a:p>
            <a:r>
              <a:rPr lang="cs-CZ" sz="1600" b="1" dirty="0" smtClean="0"/>
              <a:t>Aktualizace směrnic a řádů, které zastřešuje STK </a:t>
            </a:r>
          </a:p>
          <a:p>
            <a:endParaRPr lang="cs-CZ" sz="1600" b="1" dirty="0" smtClean="0"/>
          </a:p>
          <a:p>
            <a:r>
              <a:rPr lang="cs-CZ" sz="1600" b="1" dirty="0" smtClean="0"/>
              <a:t>Spolupráce s ostatními komisemi </a:t>
            </a:r>
            <a:r>
              <a:rPr lang="cs-CZ" sz="1600" dirty="0" smtClean="0"/>
              <a:t>(agenda STK je z velké části servisní složkou)</a:t>
            </a:r>
          </a:p>
        </p:txBody>
      </p:sp>
      <p:pic>
        <p:nvPicPr>
          <p:cNvPr id="16" name="Obrázek 1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xmlns="" id="{A8A9662E-3AF4-B801-8093-DC7A78751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4464" y="56452"/>
            <a:ext cx="2550678" cy="53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59217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33</Words>
  <Application>Microsoft Office PowerPoint</Application>
  <PresentationFormat>Vlastní</PresentationFormat>
  <Paragraphs>12</Paragraphs>
  <Slides>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3" baseType="lpstr">
      <vt:lpstr>Motiv Office</vt:lpstr>
      <vt:lpstr>Plán činnosti Předsedy STK 2025 - 2028</vt:lpstr>
      <vt:lpstr>Koncepce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Plán činnosti Předsedy Svazu zápasu ČR na období 2025 - 2028</dc:title>
  <dc:creator>Mazouch Robert</dc:creator>
  <cp:lastModifiedBy>Martin</cp:lastModifiedBy>
  <cp:revision>10</cp:revision>
  <dcterms:created xsi:type="dcterms:W3CDTF">2024-09-07T15:38:36Z</dcterms:created>
  <dcterms:modified xsi:type="dcterms:W3CDTF">2024-11-07T20:31:13Z</dcterms:modified>
</cp:coreProperties>
</file>